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66" r:id="rId3"/>
    <p:sldId id="267" r:id="rId4"/>
    <p:sldId id="265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9D8C0-0F5F-477E-AB6E-753923F6D5E1}" type="datetimeFigureOut">
              <a:rPr lang="en-US" smtClean="0"/>
              <a:t>6/18/2018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8114E8-D396-4604-A2A2-1CA90DEE6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581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8114E8-D396-4604-A2A2-1CA90DEE60B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418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6/18/2018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901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6/18/2018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101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6/18/2018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106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6/18/2018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283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6/18/2018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411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6/18/2018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966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6/18/2018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618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6/18/2018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474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6/18/2018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50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6/18/2018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671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6/18/2018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802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415A9-34D1-4C0E-BB1B-05470263CD9B}" type="datetimeFigureOut">
              <a:rPr lang="en-US" smtClean="0"/>
              <a:t>6/18/2018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660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Me llamo __________ Clase 701</a:t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dirty="0" smtClean="0">
                <a:solidFill>
                  <a:srgbClr val="00B0F0"/>
                </a:solidFill>
              </a:rPr>
              <a:t>la fecha es el 18 de </a:t>
            </a:r>
            <a:r>
              <a:rPr lang="en-US" dirty="0" err="1" smtClean="0">
                <a:solidFill>
                  <a:srgbClr val="00B0F0"/>
                </a:solidFill>
              </a:rPr>
              <a:t>junio</a:t>
            </a:r>
            <a:r>
              <a:rPr lang="en-US" dirty="0" smtClean="0">
                <a:solidFill>
                  <a:srgbClr val="00B0F0"/>
                </a:solidFill>
              </a:rPr>
              <a:t> del 2018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991600" cy="563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74: </a:t>
            </a:r>
            <a:r>
              <a:rPr lang="en-US" dirty="0" smtClean="0"/>
              <a:t>¿Como </a:t>
            </a:r>
            <a:r>
              <a:rPr lang="en-US" dirty="0" err="1" smtClean="0"/>
              <a:t>terminamos</a:t>
            </a:r>
            <a:r>
              <a:rPr lang="en-US" dirty="0" smtClean="0"/>
              <a:t> la </a:t>
            </a:r>
            <a:r>
              <a:rPr lang="en-US" dirty="0" err="1" smtClean="0"/>
              <a:t>practica</a:t>
            </a:r>
            <a:r>
              <a:rPr lang="en-US" dirty="0" smtClean="0"/>
              <a:t> para el </a:t>
            </a:r>
            <a:r>
              <a:rPr lang="en-US" dirty="0" err="1" smtClean="0"/>
              <a:t>examen</a:t>
            </a:r>
            <a:r>
              <a:rPr lang="en-US" dirty="0" smtClean="0"/>
              <a:t>: </a:t>
            </a:r>
            <a:r>
              <a:rPr lang="en-US" dirty="0" err="1" smtClean="0"/>
              <a:t>capitulo</a:t>
            </a:r>
            <a:r>
              <a:rPr lang="en-US" dirty="0" smtClean="0"/>
              <a:t> 6 del MAÑANA?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Copy and complete with SER or ESTAR</a:t>
            </a:r>
          </a:p>
          <a:p>
            <a:pPr>
              <a:buFontTx/>
              <a:buAutoNum type="arabicPeriod"/>
            </a:pPr>
            <a:r>
              <a:rPr lang="en-US" altLang="en-US" dirty="0" err="1"/>
              <a:t>Él</a:t>
            </a:r>
            <a:r>
              <a:rPr lang="en-US" altLang="en-US" dirty="0"/>
              <a:t> ______ </a:t>
            </a:r>
            <a:r>
              <a:rPr lang="en-US" altLang="en-US" dirty="0" err="1"/>
              <a:t>muy</a:t>
            </a:r>
            <a:r>
              <a:rPr lang="en-US" altLang="en-US" dirty="0"/>
              <a:t> </a:t>
            </a:r>
            <a:r>
              <a:rPr lang="en-US" altLang="en-US" dirty="0" err="1"/>
              <a:t>obstinado</a:t>
            </a:r>
            <a:r>
              <a:rPr lang="en-US" altLang="en-US" dirty="0"/>
              <a:t>. Es </a:t>
            </a:r>
            <a:r>
              <a:rPr lang="en-US" altLang="en-US" dirty="0" err="1"/>
              <a:t>una</a:t>
            </a:r>
            <a:r>
              <a:rPr lang="en-US" altLang="en-US" dirty="0"/>
              <a:t> persona </a:t>
            </a:r>
            <a:r>
              <a:rPr lang="en-US" altLang="en-US" dirty="0" err="1"/>
              <a:t>dificil</a:t>
            </a:r>
            <a:r>
              <a:rPr lang="en-US" altLang="en-US" dirty="0"/>
              <a:t>.</a:t>
            </a:r>
          </a:p>
          <a:p>
            <a:pPr>
              <a:buFontTx/>
              <a:buAutoNum type="arabicPeriod"/>
            </a:pPr>
            <a:r>
              <a:rPr lang="en-US" altLang="en-US" dirty="0"/>
              <a:t>No le </a:t>
            </a:r>
            <a:r>
              <a:rPr lang="en-US" altLang="en-US" dirty="0" err="1"/>
              <a:t>puedo</a:t>
            </a:r>
            <a:r>
              <a:rPr lang="en-US" altLang="en-US" dirty="0"/>
              <a:t> </a:t>
            </a:r>
            <a:r>
              <a:rPr lang="en-US" altLang="en-US" dirty="0" err="1"/>
              <a:t>hablar</a:t>
            </a:r>
            <a:r>
              <a:rPr lang="en-US" altLang="en-US" dirty="0"/>
              <a:t> hoy. ______ </a:t>
            </a:r>
            <a:r>
              <a:rPr lang="en-US" altLang="en-US" dirty="0" err="1"/>
              <a:t>muy</a:t>
            </a:r>
            <a:r>
              <a:rPr lang="en-US" altLang="en-US" dirty="0"/>
              <a:t> </a:t>
            </a:r>
            <a:r>
              <a:rPr lang="en-US" altLang="en-US" dirty="0" err="1"/>
              <a:t>obstinado</a:t>
            </a:r>
            <a:r>
              <a:rPr lang="en-US" altLang="en-US" dirty="0"/>
              <a:t> y </a:t>
            </a:r>
            <a:r>
              <a:rPr lang="en-US" altLang="en-US" dirty="0" err="1"/>
              <a:t>agresivo</a:t>
            </a:r>
            <a:r>
              <a:rPr lang="en-US" altLang="en-US" dirty="0"/>
              <a:t> </a:t>
            </a:r>
            <a:r>
              <a:rPr lang="en-US" altLang="en-US" dirty="0" err="1"/>
              <a:t>tambien</a:t>
            </a:r>
            <a:r>
              <a:rPr lang="en-US" altLang="en-US" dirty="0"/>
              <a:t>.</a:t>
            </a:r>
          </a:p>
          <a:p>
            <a:pPr>
              <a:buFontTx/>
              <a:buAutoNum type="arabicPeriod"/>
            </a:pPr>
            <a:r>
              <a:rPr lang="en-US" altLang="en-US" dirty="0" err="1"/>
              <a:t>En</a:t>
            </a:r>
            <a:r>
              <a:rPr lang="en-US" altLang="en-US" dirty="0"/>
              <a:t> general </a:t>
            </a:r>
            <a:r>
              <a:rPr lang="en-US" altLang="en-US" dirty="0" err="1"/>
              <a:t>ella</a:t>
            </a:r>
            <a:r>
              <a:rPr lang="en-US" altLang="en-US" dirty="0"/>
              <a:t> ______ </a:t>
            </a:r>
            <a:r>
              <a:rPr lang="en-US" altLang="en-US" dirty="0" err="1"/>
              <a:t>bastante</a:t>
            </a:r>
            <a:r>
              <a:rPr lang="en-US" altLang="en-US" dirty="0"/>
              <a:t> </a:t>
            </a:r>
            <a:r>
              <a:rPr lang="en-US" altLang="en-US" dirty="0" err="1"/>
              <a:t>seria</a:t>
            </a:r>
            <a:r>
              <a:rPr lang="en-US" altLang="en-US" dirty="0"/>
              <a:t> </a:t>
            </a:r>
            <a:r>
              <a:rPr lang="en-US" altLang="en-US" dirty="0" err="1"/>
              <a:t>pero</a:t>
            </a:r>
            <a:r>
              <a:rPr lang="en-US" altLang="en-US" dirty="0"/>
              <a:t> hoy ______ </a:t>
            </a:r>
            <a:r>
              <a:rPr lang="en-US" altLang="en-US" dirty="0" err="1"/>
              <a:t>muy</a:t>
            </a:r>
            <a:r>
              <a:rPr lang="en-US" altLang="en-US" dirty="0"/>
              <a:t> </a:t>
            </a:r>
            <a:r>
              <a:rPr lang="en-US" altLang="en-US" dirty="0" err="1"/>
              <a:t>graciosa</a:t>
            </a:r>
            <a:r>
              <a:rPr lang="en-US" altLang="en-US" dirty="0"/>
              <a:t>.</a:t>
            </a:r>
          </a:p>
          <a:p>
            <a:pPr>
              <a:buFontTx/>
              <a:buAutoNum type="arabicPeriod"/>
            </a:pPr>
            <a:r>
              <a:rPr lang="en-US" altLang="en-US" dirty="0"/>
              <a:t>Jose, ¿</a:t>
            </a:r>
            <a:r>
              <a:rPr lang="en-US" altLang="en-US" dirty="0" err="1"/>
              <a:t>en</a:t>
            </a:r>
            <a:r>
              <a:rPr lang="en-US" altLang="en-US" dirty="0"/>
              <a:t> que </a:t>
            </a:r>
            <a:r>
              <a:rPr lang="en-US" altLang="en-US" dirty="0" err="1"/>
              <a:t>piensas</a:t>
            </a:r>
            <a:r>
              <a:rPr lang="en-US" altLang="en-US" dirty="0"/>
              <a:t>? _______ </a:t>
            </a:r>
            <a:r>
              <a:rPr lang="en-US" altLang="en-US" dirty="0" err="1"/>
              <a:t>muy</a:t>
            </a:r>
            <a:r>
              <a:rPr lang="en-US" altLang="en-US" dirty="0"/>
              <a:t> </a:t>
            </a:r>
            <a:r>
              <a:rPr lang="en-US" altLang="en-US" dirty="0" err="1"/>
              <a:t>serio</a:t>
            </a:r>
            <a:r>
              <a:rPr lang="en-US" altLang="en-US" dirty="0"/>
              <a:t> hoy.</a:t>
            </a:r>
          </a:p>
          <a:p>
            <a:pPr marL="0" indent="0" fontAlgn="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76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80" t="160" r="14641" b="14953"/>
          <a:stretch/>
        </p:blipFill>
        <p:spPr bwMode="auto">
          <a:xfrm>
            <a:off x="0" y="-63062"/>
            <a:ext cx="9144000" cy="692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1091625"/>
            <a:ext cx="8382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IV-</a:t>
            </a:r>
            <a:r>
              <a:rPr lang="en-US" sz="3200" dirty="0" smtClean="0"/>
              <a:t> </a:t>
            </a:r>
            <a:r>
              <a:rPr lang="en-US" sz="3200" dirty="0" err="1" smtClean="0"/>
              <a:t>Copia</a:t>
            </a:r>
            <a:r>
              <a:rPr lang="en-US" sz="3200" dirty="0" smtClean="0"/>
              <a:t> y </a:t>
            </a:r>
            <a:r>
              <a:rPr lang="en-US" sz="3200" dirty="0" err="1" smtClean="0"/>
              <a:t>completa</a:t>
            </a:r>
            <a:r>
              <a:rPr lang="en-US" sz="3200" dirty="0" smtClean="0"/>
              <a:t> con el </a:t>
            </a:r>
            <a:r>
              <a:rPr lang="en-US" sz="3200" dirty="0" err="1" smtClean="0"/>
              <a:t>verbo</a:t>
            </a:r>
            <a:r>
              <a:rPr lang="en-US" sz="3200" dirty="0" smtClean="0"/>
              <a:t> </a:t>
            </a:r>
            <a:r>
              <a:rPr lang="en-US" sz="3200" dirty="0" err="1" smtClean="0"/>
              <a:t>correcto</a:t>
            </a:r>
            <a:r>
              <a:rPr lang="en-US" sz="3200" dirty="0" smtClean="0"/>
              <a:t>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50217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05" t="-1533" r="17762" b="16667"/>
          <a:stretch/>
        </p:blipFill>
        <p:spPr bwMode="auto">
          <a:xfrm>
            <a:off x="0" y="-126123"/>
            <a:ext cx="9144000" cy="6984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6984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04800"/>
            <a:ext cx="8534400" cy="5821363"/>
          </a:xfrm>
        </p:spPr>
        <p:txBody>
          <a:bodyPr/>
          <a:lstStyle/>
          <a:p>
            <a:pPr marL="0" indent="0">
              <a:buNone/>
            </a:pPr>
            <a:r>
              <a:rPr lang="es-ES_tradnl" dirty="0" err="1" smtClean="0"/>
              <a:t>Copy</a:t>
            </a:r>
            <a:r>
              <a:rPr lang="es-ES_tradnl" dirty="0" smtClean="0"/>
              <a:t> and </a:t>
            </a:r>
            <a:r>
              <a:rPr lang="es-ES_tradnl" dirty="0" err="1" smtClean="0"/>
              <a:t>write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REASON </a:t>
            </a:r>
            <a:r>
              <a:rPr lang="es-ES_tradnl" dirty="0" err="1" smtClean="0"/>
              <a:t>for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use of ser </a:t>
            </a:r>
            <a:r>
              <a:rPr lang="es-ES_tradnl" dirty="0" err="1" smtClean="0"/>
              <a:t>or</a:t>
            </a:r>
            <a:r>
              <a:rPr lang="es-ES_tradnl" dirty="0" smtClean="0"/>
              <a:t> estar.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Quito está en Ecuador.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Gloria es muy inteligente.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 carro es de Italia.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Jorge y su hermano están muy enfermos.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Benito es el primo de Josefina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La clase de español está en el </a:t>
            </a:r>
            <a:r>
              <a:rPr lang="es-ES_tradnl" dirty="0" err="1" smtClean="0"/>
              <a:t>salon</a:t>
            </a:r>
            <a:r>
              <a:rPr lang="es-ES_tradnl" dirty="0" smtClean="0"/>
              <a:t> B2.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027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143</Words>
  <Application>Microsoft Office PowerPoint</Application>
  <PresentationFormat>On-screen Show (4:3)</PresentationFormat>
  <Paragraphs>16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Me llamo __________ Clase 701 la fecha es el 18 de junio del 2018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801 la fecha es el 6 de mayo del 2015</dc:title>
  <dc:creator>Helen Zumaeta</dc:creator>
  <cp:lastModifiedBy>Helen Zumaeta</cp:lastModifiedBy>
  <cp:revision>20</cp:revision>
  <dcterms:created xsi:type="dcterms:W3CDTF">2015-05-06T20:05:20Z</dcterms:created>
  <dcterms:modified xsi:type="dcterms:W3CDTF">2018-06-18T13:32:06Z</dcterms:modified>
</cp:coreProperties>
</file>